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58" r:id="rId6"/>
    <p:sldId id="268" r:id="rId7"/>
    <p:sldId id="263" r:id="rId8"/>
    <p:sldId id="264" r:id="rId9"/>
    <p:sldId id="265" r:id="rId10"/>
    <p:sldId id="260" r:id="rId11"/>
    <p:sldId id="259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6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2B7792-2208-4151-BE72-76A0AAA8FC01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092F689-C9C5-42EB-B239-9C30CC9002BE}">
      <dgm:prSet custT="1"/>
      <dgm:spPr>
        <a:solidFill>
          <a:schemeClr val="bg2">
            <a:lumMod val="25000"/>
          </a:schemeClr>
        </a:solidFill>
      </dgm:spPr>
      <dgm:t>
        <a:bodyPr/>
        <a:lstStyle/>
        <a:p>
          <a:pPr rtl="0"/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মুহাম্মদ রফিকুল ইসলাম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B4C9273-59DD-4E6C-8345-B54126471437}" type="parTrans" cxnId="{C2719008-407C-4333-A22F-3A18D489D54D}">
      <dgm:prSet/>
      <dgm:spPr/>
      <dgm:t>
        <a:bodyPr/>
        <a:lstStyle/>
        <a:p>
          <a:endParaRPr lang="en-US"/>
        </a:p>
      </dgm:t>
    </dgm:pt>
    <dgm:pt modelId="{197F510B-A5AF-4A50-9051-243C4EB6C206}" type="sibTrans" cxnId="{C2719008-407C-4333-A22F-3A18D489D54D}">
      <dgm:prSet/>
      <dgm:spPr/>
      <dgm:t>
        <a:bodyPr/>
        <a:lstStyle/>
        <a:p>
          <a:endParaRPr lang="en-US"/>
        </a:p>
      </dgm:t>
    </dgm:pt>
    <dgm:pt modelId="{36DB4C38-2F39-4908-BAA4-92ED98295645}">
      <dgm:prSet custT="1"/>
      <dgm:spPr>
        <a:solidFill>
          <a:schemeClr val="tx1">
            <a:lumMod val="50000"/>
            <a:lumOff val="50000"/>
          </a:schemeClr>
        </a:solidFill>
      </dgm:spPr>
      <dgm:t>
        <a:bodyPr/>
        <a:lstStyle/>
        <a:p>
          <a:pPr rtl="0"/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আই ডি – ১৬ 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BFA4019-732B-460F-8B8D-FAFB4A930AE5}" type="parTrans" cxnId="{B3226923-BE74-4783-B33C-7E71FCBB3548}">
      <dgm:prSet/>
      <dgm:spPr/>
      <dgm:t>
        <a:bodyPr/>
        <a:lstStyle/>
        <a:p>
          <a:endParaRPr lang="en-US"/>
        </a:p>
      </dgm:t>
    </dgm:pt>
    <dgm:pt modelId="{1C5DA3F2-BC3F-4346-B345-2F90EB3643BA}" type="sibTrans" cxnId="{B3226923-BE74-4783-B33C-7E71FCBB3548}">
      <dgm:prSet/>
      <dgm:spPr/>
      <dgm:t>
        <a:bodyPr/>
        <a:lstStyle/>
        <a:p>
          <a:endParaRPr lang="en-US"/>
        </a:p>
      </dgm:t>
    </dgm:pt>
    <dgm:pt modelId="{9F00DBA4-861E-4A8D-8FF6-B60127CEFDEF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pPr rtl="0"/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সহকারী শিক্ষক 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0C70BBD-A32C-4588-A0A7-47978B98F691}" type="parTrans" cxnId="{5E16085A-B0B2-4AB1-AC3C-A8A63FC50160}">
      <dgm:prSet/>
      <dgm:spPr/>
      <dgm:t>
        <a:bodyPr/>
        <a:lstStyle/>
        <a:p>
          <a:endParaRPr lang="en-US"/>
        </a:p>
      </dgm:t>
    </dgm:pt>
    <dgm:pt modelId="{69D7FC02-9781-4C57-B8C9-D2226B3A5AB1}" type="sibTrans" cxnId="{5E16085A-B0B2-4AB1-AC3C-A8A63FC50160}">
      <dgm:prSet/>
      <dgm:spPr/>
      <dgm:t>
        <a:bodyPr/>
        <a:lstStyle/>
        <a:p>
          <a:endParaRPr lang="en-US"/>
        </a:p>
      </dgm:t>
    </dgm:pt>
    <dgm:pt modelId="{DB58716C-D9B6-4E79-8A72-CD81C81E7145}">
      <dgm:prSet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rtl="0"/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ডক্টর মুহম্মদ শহীদুল্লাহ আদর্শ উচ্চ মাধ্যমিক বিদ্যাপীঠ</a:t>
          </a:r>
          <a:endParaRPr lang="en-US" sz="24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54A56B0-BA10-4094-912E-C21F9F7B8C81}" type="parTrans" cxnId="{9FABF944-BEA2-4D12-9117-1003F7A3462D}">
      <dgm:prSet/>
      <dgm:spPr/>
      <dgm:t>
        <a:bodyPr/>
        <a:lstStyle/>
        <a:p>
          <a:endParaRPr lang="en-US"/>
        </a:p>
      </dgm:t>
    </dgm:pt>
    <dgm:pt modelId="{BD503B01-643F-4BEA-B397-32D31C230EC7}" type="sibTrans" cxnId="{9FABF944-BEA2-4D12-9117-1003F7A3462D}">
      <dgm:prSet/>
      <dgm:spPr/>
      <dgm:t>
        <a:bodyPr/>
        <a:lstStyle/>
        <a:p>
          <a:endParaRPr lang="en-US"/>
        </a:p>
      </dgm:t>
    </dgm:pt>
    <dgm:pt modelId="{ADD9F5A4-BDF3-4353-8230-900BFC746CC7}" type="pres">
      <dgm:prSet presAssocID="{002B7792-2208-4151-BE72-76A0AAA8FC0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4485F0-EF87-4FEF-A63C-78F21C6DF00F}" type="pres">
      <dgm:prSet presAssocID="{002B7792-2208-4151-BE72-76A0AAA8FC01}" presName="diamond" presStyleLbl="bgShp" presStyleIdx="0" presStyleCnt="1" custLinFactNeighborX="1806" custLinFactNeighborY="-3004"/>
      <dgm:spPr/>
    </dgm:pt>
    <dgm:pt modelId="{7B34D918-4449-4CC2-B9E3-C41286CF50A6}" type="pres">
      <dgm:prSet presAssocID="{002B7792-2208-4151-BE72-76A0AAA8FC01}" presName="quad1" presStyleLbl="node1" presStyleIdx="0" presStyleCnt="4" custScaleX="423530" custLinFactNeighborX="-58537" custLinFactNeighborY="-21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8D3FEA-1079-411A-B2BE-548857D52957}" type="pres">
      <dgm:prSet presAssocID="{002B7792-2208-4151-BE72-76A0AAA8FC01}" presName="quad2" presStyleLbl="node1" presStyleIdx="1" presStyleCnt="4" custScaleX="286995" custScaleY="96243" custLinFactX="74914" custLinFactNeighborX="100000" custLinFactNeighborY="-373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3C4C2F-27B6-43CC-8209-9204F04C3CC5}" type="pres">
      <dgm:prSet presAssocID="{002B7792-2208-4151-BE72-76A0AAA8FC01}" presName="quad3" presStyleLbl="node1" presStyleIdx="2" presStyleCnt="4" custScaleX="195926" custScaleY="100000" custLinFactX="-71077" custLinFactNeighborX="-100000" custLinFactNeighborY="-613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AEE48-92CE-47EE-898E-BF9081066CA2}" type="pres">
      <dgm:prSet presAssocID="{002B7792-2208-4151-BE72-76A0AAA8FC01}" presName="quad4" presStyleLbl="node1" presStyleIdx="3" presStyleCnt="4" custScaleX="497651" custLinFactNeighborX="72331" custLinFactNeighborY="-137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494262-5F65-41EC-BCD6-29F9A55E1EE0}" type="presOf" srcId="{9F00DBA4-861E-4A8D-8FF6-B60127CEFDEF}" destId="{EC3C4C2F-27B6-43CC-8209-9204F04C3CC5}" srcOrd="0" destOrd="0" presId="urn:microsoft.com/office/officeart/2005/8/layout/matrix3"/>
    <dgm:cxn modelId="{9FABF944-BEA2-4D12-9117-1003F7A3462D}" srcId="{002B7792-2208-4151-BE72-76A0AAA8FC01}" destId="{DB58716C-D9B6-4E79-8A72-CD81C81E7145}" srcOrd="3" destOrd="0" parTransId="{754A56B0-BA10-4094-912E-C21F9F7B8C81}" sibTransId="{BD503B01-643F-4BEA-B397-32D31C230EC7}"/>
    <dgm:cxn modelId="{5E16085A-B0B2-4AB1-AC3C-A8A63FC50160}" srcId="{002B7792-2208-4151-BE72-76A0AAA8FC01}" destId="{9F00DBA4-861E-4A8D-8FF6-B60127CEFDEF}" srcOrd="2" destOrd="0" parTransId="{90C70BBD-A32C-4588-A0A7-47978B98F691}" sibTransId="{69D7FC02-9781-4C57-B8C9-D2226B3A5AB1}"/>
    <dgm:cxn modelId="{7D57BBDD-A0FF-48EC-9E7D-50E6B3348AD4}" type="presOf" srcId="{36DB4C38-2F39-4908-BAA4-92ED98295645}" destId="{788D3FEA-1079-411A-B2BE-548857D52957}" srcOrd="0" destOrd="0" presId="urn:microsoft.com/office/officeart/2005/8/layout/matrix3"/>
    <dgm:cxn modelId="{C2719008-407C-4333-A22F-3A18D489D54D}" srcId="{002B7792-2208-4151-BE72-76A0AAA8FC01}" destId="{5092F689-C9C5-42EB-B239-9C30CC9002BE}" srcOrd="0" destOrd="0" parTransId="{FB4C9273-59DD-4E6C-8345-B54126471437}" sibTransId="{197F510B-A5AF-4A50-9051-243C4EB6C206}"/>
    <dgm:cxn modelId="{57C58120-38B6-438D-9B22-99ECA045BFB6}" type="presOf" srcId="{DB58716C-D9B6-4E79-8A72-CD81C81E7145}" destId="{FF1AEE48-92CE-47EE-898E-BF9081066CA2}" srcOrd="0" destOrd="0" presId="urn:microsoft.com/office/officeart/2005/8/layout/matrix3"/>
    <dgm:cxn modelId="{C183B89D-3F4B-4182-A8D3-FC2DC43503DB}" type="presOf" srcId="{002B7792-2208-4151-BE72-76A0AAA8FC01}" destId="{ADD9F5A4-BDF3-4353-8230-900BFC746CC7}" srcOrd="0" destOrd="0" presId="urn:microsoft.com/office/officeart/2005/8/layout/matrix3"/>
    <dgm:cxn modelId="{B3226923-BE74-4783-B33C-7E71FCBB3548}" srcId="{002B7792-2208-4151-BE72-76A0AAA8FC01}" destId="{36DB4C38-2F39-4908-BAA4-92ED98295645}" srcOrd="1" destOrd="0" parTransId="{4BFA4019-732B-460F-8B8D-FAFB4A930AE5}" sibTransId="{1C5DA3F2-BC3F-4346-B345-2F90EB3643BA}"/>
    <dgm:cxn modelId="{8AAC507C-1C66-4C64-B121-68FD381C7944}" type="presOf" srcId="{5092F689-C9C5-42EB-B239-9C30CC9002BE}" destId="{7B34D918-4449-4CC2-B9E3-C41286CF50A6}" srcOrd="0" destOrd="0" presId="urn:microsoft.com/office/officeart/2005/8/layout/matrix3"/>
    <dgm:cxn modelId="{7897C20D-A9F5-49C5-A139-BF46489F2215}" type="presParOf" srcId="{ADD9F5A4-BDF3-4353-8230-900BFC746CC7}" destId="{B54485F0-EF87-4FEF-A63C-78F21C6DF00F}" srcOrd="0" destOrd="0" presId="urn:microsoft.com/office/officeart/2005/8/layout/matrix3"/>
    <dgm:cxn modelId="{120E144D-B8FF-4F95-9804-BFAAAA52DEA5}" type="presParOf" srcId="{ADD9F5A4-BDF3-4353-8230-900BFC746CC7}" destId="{7B34D918-4449-4CC2-B9E3-C41286CF50A6}" srcOrd="1" destOrd="0" presId="urn:microsoft.com/office/officeart/2005/8/layout/matrix3"/>
    <dgm:cxn modelId="{B1866A2A-0588-465B-A56B-8F761CAF13A1}" type="presParOf" srcId="{ADD9F5A4-BDF3-4353-8230-900BFC746CC7}" destId="{788D3FEA-1079-411A-B2BE-548857D52957}" srcOrd="2" destOrd="0" presId="urn:microsoft.com/office/officeart/2005/8/layout/matrix3"/>
    <dgm:cxn modelId="{9F561BFB-8D56-480D-99FC-876E8637EBEA}" type="presParOf" srcId="{ADD9F5A4-BDF3-4353-8230-900BFC746CC7}" destId="{EC3C4C2F-27B6-43CC-8209-9204F04C3CC5}" srcOrd="3" destOrd="0" presId="urn:microsoft.com/office/officeart/2005/8/layout/matrix3"/>
    <dgm:cxn modelId="{5729F6E4-3A60-4BCA-80FA-D18697BA31BE}" type="presParOf" srcId="{ADD9F5A4-BDF3-4353-8230-900BFC746CC7}" destId="{FF1AEE48-92CE-47EE-898E-BF9081066CA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AF27B7-948E-4E11-8C80-3FAFAAE6F232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9D76703-8703-41F7-860C-7D2A33307FA5}">
      <dgm:prSet custT="1"/>
      <dgm:spPr/>
      <dgm:t>
        <a:bodyPr/>
        <a:lstStyle/>
        <a:p>
          <a:pPr rtl="0"/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শ্রেণি – সপ্তম 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3C10D16-9E74-410F-BF72-E29BC07389A4}" type="parTrans" cxnId="{858CF14F-1D17-4894-BE4F-03E37AAF20EF}">
      <dgm:prSet/>
      <dgm:spPr/>
      <dgm:t>
        <a:bodyPr/>
        <a:lstStyle/>
        <a:p>
          <a:endParaRPr lang="en-US"/>
        </a:p>
      </dgm:t>
    </dgm:pt>
    <dgm:pt modelId="{727DE83A-F90B-46FB-9642-598EE05DE9AB}" type="sibTrans" cxnId="{858CF14F-1D17-4894-BE4F-03E37AAF20EF}">
      <dgm:prSet/>
      <dgm:spPr/>
      <dgm:t>
        <a:bodyPr/>
        <a:lstStyle/>
        <a:p>
          <a:endParaRPr lang="en-US"/>
        </a:p>
      </dgm:t>
    </dgm:pt>
    <dgm:pt modelId="{9BF6D7E1-337A-4DC7-B81F-51F9A41807C3}">
      <dgm:prSet custT="1"/>
      <dgm:spPr/>
      <dgm:t>
        <a:bodyPr/>
        <a:lstStyle/>
        <a:p>
          <a:pPr rtl="0"/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বিষয় – বাংলা দ্বিতীয় পত্র 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EA4F8F4-5CFA-4F86-8756-CEADD540A704}" type="parTrans" cxnId="{D2F6DF08-3C0F-4247-A8EF-2F227E00EBB3}">
      <dgm:prSet/>
      <dgm:spPr/>
      <dgm:t>
        <a:bodyPr/>
        <a:lstStyle/>
        <a:p>
          <a:endParaRPr lang="en-US"/>
        </a:p>
      </dgm:t>
    </dgm:pt>
    <dgm:pt modelId="{5720B0A4-F5C1-4166-9B9E-5ACCB15DE514}" type="sibTrans" cxnId="{D2F6DF08-3C0F-4247-A8EF-2F227E00EBB3}">
      <dgm:prSet/>
      <dgm:spPr/>
      <dgm:t>
        <a:bodyPr/>
        <a:lstStyle/>
        <a:p>
          <a:endParaRPr lang="en-US"/>
        </a:p>
      </dgm:t>
    </dgm:pt>
    <dgm:pt modelId="{D15DB377-58BA-4A8B-AD73-86CD7076C96E}">
      <dgm:prSet custT="1"/>
      <dgm:spPr/>
      <dgm:t>
        <a:bodyPr/>
        <a:lstStyle/>
        <a:p>
          <a:pPr rtl="0"/>
          <a:r>
            <a:rPr lang="bn-BD" sz="3600" dirty="0" smtClean="0">
              <a:latin typeface="NikoshBAN" panose="02000000000000000000" pitchFamily="2" charset="0"/>
              <a:cs typeface="NikoshBAN" panose="02000000000000000000" pitchFamily="2" charset="0"/>
            </a:rPr>
            <a:t>অধ্যায় – ক্রিয়া পদ</a:t>
          </a:r>
          <a:endParaRPr lang="en-US" sz="36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DF5093C-52FE-4F65-8526-0E2CEFFE07E8}" type="parTrans" cxnId="{47696EAF-B219-4A83-80D1-461B3EC33E8B}">
      <dgm:prSet/>
      <dgm:spPr/>
      <dgm:t>
        <a:bodyPr/>
        <a:lstStyle/>
        <a:p>
          <a:endParaRPr lang="en-US"/>
        </a:p>
      </dgm:t>
    </dgm:pt>
    <dgm:pt modelId="{C1FF9C29-8B91-4094-B66C-DE8680E783B7}" type="sibTrans" cxnId="{47696EAF-B219-4A83-80D1-461B3EC33E8B}">
      <dgm:prSet/>
      <dgm:spPr/>
      <dgm:t>
        <a:bodyPr/>
        <a:lstStyle/>
        <a:p>
          <a:endParaRPr lang="en-US"/>
        </a:p>
      </dgm:t>
    </dgm:pt>
    <dgm:pt modelId="{B92D1E77-E2B8-40B7-AFF3-A5EA97F31EE6}" type="pres">
      <dgm:prSet presAssocID="{3BAF27B7-948E-4E11-8C80-3FAFAAE6F232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41B9DE-48D2-41A4-AEE0-745992BFCF31}" type="pres">
      <dgm:prSet presAssocID="{19D76703-8703-41F7-860C-7D2A33307FA5}" presName="circle1" presStyleLbl="node1" presStyleIdx="0" presStyleCnt="3"/>
      <dgm:spPr/>
    </dgm:pt>
    <dgm:pt modelId="{88C4B637-283F-413C-8BE2-66FB0F0678E9}" type="pres">
      <dgm:prSet presAssocID="{19D76703-8703-41F7-860C-7D2A33307FA5}" presName="space" presStyleCnt="0"/>
      <dgm:spPr/>
    </dgm:pt>
    <dgm:pt modelId="{F6491CAA-0D9E-4ABB-9ED3-314BD33FEE63}" type="pres">
      <dgm:prSet presAssocID="{19D76703-8703-41F7-860C-7D2A33307FA5}" presName="rect1" presStyleLbl="alignAcc1" presStyleIdx="0" presStyleCnt="3" custLinFactNeighborX="640" custLinFactNeighborY="820"/>
      <dgm:spPr/>
      <dgm:t>
        <a:bodyPr/>
        <a:lstStyle/>
        <a:p>
          <a:endParaRPr lang="en-US"/>
        </a:p>
      </dgm:t>
    </dgm:pt>
    <dgm:pt modelId="{508C2D18-E1EA-44A9-B61C-552A7F13EA24}" type="pres">
      <dgm:prSet presAssocID="{9BF6D7E1-337A-4DC7-B81F-51F9A41807C3}" presName="vertSpace2" presStyleLbl="node1" presStyleIdx="0" presStyleCnt="3"/>
      <dgm:spPr/>
    </dgm:pt>
    <dgm:pt modelId="{20D752AF-B816-4CFE-8EEC-A86304FB3BA2}" type="pres">
      <dgm:prSet presAssocID="{9BF6D7E1-337A-4DC7-B81F-51F9A41807C3}" presName="circle2" presStyleLbl="node1" presStyleIdx="1" presStyleCnt="3"/>
      <dgm:spPr/>
    </dgm:pt>
    <dgm:pt modelId="{D81C361F-9B76-41B3-B04D-E0E4A1BD94FE}" type="pres">
      <dgm:prSet presAssocID="{9BF6D7E1-337A-4DC7-B81F-51F9A41807C3}" presName="rect2" presStyleLbl="alignAcc1" presStyleIdx="1" presStyleCnt="3" custLinFactNeighborX="320" custLinFactNeighborY="7692"/>
      <dgm:spPr/>
      <dgm:t>
        <a:bodyPr/>
        <a:lstStyle/>
        <a:p>
          <a:endParaRPr lang="en-US"/>
        </a:p>
      </dgm:t>
    </dgm:pt>
    <dgm:pt modelId="{5F2FE295-B995-4F33-B298-F0B77557196D}" type="pres">
      <dgm:prSet presAssocID="{D15DB377-58BA-4A8B-AD73-86CD7076C96E}" presName="vertSpace3" presStyleLbl="node1" presStyleIdx="1" presStyleCnt="3"/>
      <dgm:spPr/>
    </dgm:pt>
    <dgm:pt modelId="{2D8A3A46-DF8F-49DB-8222-46089A532668}" type="pres">
      <dgm:prSet presAssocID="{D15DB377-58BA-4A8B-AD73-86CD7076C96E}" presName="circle3" presStyleLbl="node1" presStyleIdx="2" presStyleCnt="3"/>
      <dgm:spPr/>
    </dgm:pt>
    <dgm:pt modelId="{71FAFEAC-681C-4FC8-9D35-DE10FC8A984E}" type="pres">
      <dgm:prSet presAssocID="{D15DB377-58BA-4A8B-AD73-86CD7076C96E}" presName="rect3" presStyleLbl="alignAcc1" presStyleIdx="2" presStyleCnt="3"/>
      <dgm:spPr/>
      <dgm:t>
        <a:bodyPr/>
        <a:lstStyle/>
        <a:p>
          <a:endParaRPr lang="en-US"/>
        </a:p>
      </dgm:t>
    </dgm:pt>
    <dgm:pt modelId="{0E86F5DC-7A06-4775-815D-C51B8598B320}" type="pres">
      <dgm:prSet presAssocID="{19D76703-8703-41F7-860C-7D2A33307FA5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06371-196E-4CCF-9212-C62466DA821E}" type="pres">
      <dgm:prSet presAssocID="{9BF6D7E1-337A-4DC7-B81F-51F9A41807C3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BBDC0-6324-4BF2-AE00-05C781367C82}" type="pres">
      <dgm:prSet presAssocID="{D15DB377-58BA-4A8B-AD73-86CD7076C96E}" presName="rect3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CCEA81-4AD9-4005-94B6-3D1B17A2352D}" type="presOf" srcId="{D15DB377-58BA-4A8B-AD73-86CD7076C96E}" destId="{FCABBDC0-6324-4BF2-AE00-05C781367C82}" srcOrd="1" destOrd="0" presId="urn:microsoft.com/office/officeart/2005/8/layout/target3"/>
    <dgm:cxn modelId="{5C04B73D-D677-4B49-AC9E-AAB5C1B2326C}" type="presOf" srcId="{9BF6D7E1-337A-4DC7-B81F-51F9A41807C3}" destId="{B6A06371-196E-4CCF-9212-C62466DA821E}" srcOrd="1" destOrd="0" presId="urn:microsoft.com/office/officeart/2005/8/layout/target3"/>
    <dgm:cxn modelId="{57940784-8D53-4F92-B168-9263D1965495}" type="presOf" srcId="{D15DB377-58BA-4A8B-AD73-86CD7076C96E}" destId="{71FAFEAC-681C-4FC8-9D35-DE10FC8A984E}" srcOrd="0" destOrd="0" presId="urn:microsoft.com/office/officeart/2005/8/layout/target3"/>
    <dgm:cxn modelId="{59E19C10-C6DF-4385-8A0E-AC7824A63CBB}" type="presOf" srcId="{3BAF27B7-948E-4E11-8C80-3FAFAAE6F232}" destId="{B92D1E77-E2B8-40B7-AFF3-A5EA97F31EE6}" srcOrd="0" destOrd="0" presId="urn:microsoft.com/office/officeart/2005/8/layout/target3"/>
    <dgm:cxn modelId="{47696EAF-B219-4A83-80D1-461B3EC33E8B}" srcId="{3BAF27B7-948E-4E11-8C80-3FAFAAE6F232}" destId="{D15DB377-58BA-4A8B-AD73-86CD7076C96E}" srcOrd="2" destOrd="0" parTransId="{BDF5093C-52FE-4F65-8526-0E2CEFFE07E8}" sibTransId="{C1FF9C29-8B91-4094-B66C-DE8680E783B7}"/>
    <dgm:cxn modelId="{D2F6DF08-3C0F-4247-A8EF-2F227E00EBB3}" srcId="{3BAF27B7-948E-4E11-8C80-3FAFAAE6F232}" destId="{9BF6D7E1-337A-4DC7-B81F-51F9A41807C3}" srcOrd="1" destOrd="0" parTransId="{2EA4F8F4-5CFA-4F86-8756-CEADD540A704}" sibTransId="{5720B0A4-F5C1-4166-9B9E-5ACCB15DE514}"/>
    <dgm:cxn modelId="{3EEDC9EC-9327-49BB-B428-24705FA631D1}" type="presOf" srcId="{19D76703-8703-41F7-860C-7D2A33307FA5}" destId="{0E86F5DC-7A06-4775-815D-C51B8598B320}" srcOrd="1" destOrd="0" presId="urn:microsoft.com/office/officeart/2005/8/layout/target3"/>
    <dgm:cxn modelId="{C89C7276-FB7C-4C45-8732-549BDF19AC03}" type="presOf" srcId="{19D76703-8703-41F7-860C-7D2A33307FA5}" destId="{F6491CAA-0D9E-4ABB-9ED3-314BD33FEE63}" srcOrd="0" destOrd="0" presId="urn:microsoft.com/office/officeart/2005/8/layout/target3"/>
    <dgm:cxn modelId="{858CF14F-1D17-4894-BE4F-03E37AAF20EF}" srcId="{3BAF27B7-948E-4E11-8C80-3FAFAAE6F232}" destId="{19D76703-8703-41F7-860C-7D2A33307FA5}" srcOrd="0" destOrd="0" parTransId="{73C10D16-9E74-410F-BF72-E29BC07389A4}" sibTransId="{727DE83A-F90B-46FB-9642-598EE05DE9AB}"/>
    <dgm:cxn modelId="{1D3C65EB-CF62-4D1E-AD17-DD6F0AF06BC6}" type="presOf" srcId="{9BF6D7E1-337A-4DC7-B81F-51F9A41807C3}" destId="{D81C361F-9B76-41B3-B04D-E0E4A1BD94FE}" srcOrd="0" destOrd="0" presId="urn:microsoft.com/office/officeart/2005/8/layout/target3"/>
    <dgm:cxn modelId="{99A72E98-2E97-4A99-97EF-3F9D2BA2EE85}" type="presParOf" srcId="{B92D1E77-E2B8-40B7-AFF3-A5EA97F31EE6}" destId="{9541B9DE-48D2-41A4-AEE0-745992BFCF31}" srcOrd="0" destOrd="0" presId="urn:microsoft.com/office/officeart/2005/8/layout/target3"/>
    <dgm:cxn modelId="{7A7ECF40-D441-4785-9C13-ECC721790DF6}" type="presParOf" srcId="{B92D1E77-E2B8-40B7-AFF3-A5EA97F31EE6}" destId="{88C4B637-283F-413C-8BE2-66FB0F0678E9}" srcOrd="1" destOrd="0" presId="urn:microsoft.com/office/officeart/2005/8/layout/target3"/>
    <dgm:cxn modelId="{1FA76219-DBF9-4DD7-822D-CBC71280EB7F}" type="presParOf" srcId="{B92D1E77-E2B8-40B7-AFF3-A5EA97F31EE6}" destId="{F6491CAA-0D9E-4ABB-9ED3-314BD33FEE63}" srcOrd="2" destOrd="0" presId="urn:microsoft.com/office/officeart/2005/8/layout/target3"/>
    <dgm:cxn modelId="{31929E09-3423-45EA-B989-2BB69943D908}" type="presParOf" srcId="{B92D1E77-E2B8-40B7-AFF3-A5EA97F31EE6}" destId="{508C2D18-E1EA-44A9-B61C-552A7F13EA24}" srcOrd="3" destOrd="0" presId="urn:microsoft.com/office/officeart/2005/8/layout/target3"/>
    <dgm:cxn modelId="{1131AC29-5B67-43C9-B481-22B36D4177DD}" type="presParOf" srcId="{B92D1E77-E2B8-40B7-AFF3-A5EA97F31EE6}" destId="{20D752AF-B816-4CFE-8EEC-A86304FB3BA2}" srcOrd="4" destOrd="0" presId="urn:microsoft.com/office/officeart/2005/8/layout/target3"/>
    <dgm:cxn modelId="{65BA7061-194B-4BAB-99F6-AE945F3B83FA}" type="presParOf" srcId="{B92D1E77-E2B8-40B7-AFF3-A5EA97F31EE6}" destId="{D81C361F-9B76-41B3-B04D-E0E4A1BD94FE}" srcOrd="5" destOrd="0" presId="urn:microsoft.com/office/officeart/2005/8/layout/target3"/>
    <dgm:cxn modelId="{D6D5B4C8-3CCD-4AC4-AF83-D994B1089235}" type="presParOf" srcId="{B92D1E77-E2B8-40B7-AFF3-A5EA97F31EE6}" destId="{5F2FE295-B995-4F33-B298-F0B77557196D}" srcOrd="6" destOrd="0" presId="urn:microsoft.com/office/officeart/2005/8/layout/target3"/>
    <dgm:cxn modelId="{6E179401-CF71-4F9F-A9F6-CBD71BF77135}" type="presParOf" srcId="{B92D1E77-E2B8-40B7-AFF3-A5EA97F31EE6}" destId="{2D8A3A46-DF8F-49DB-8222-46089A532668}" srcOrd="7" destOrd="0" presId="urn:microsoft.com/office/officeart/2005/8/layout/target3"/>
    <dgm:cxn modelId="{40DA05C0-FDCF-4562-9679-2EA9154492A0}" type="presParOf" srcId="{B92D1E77-E2B8-40B7-AFF3-A5EA97F31EE6}" destId="{71FAFEAC-681C-4FC8-9D35-DE10FC8A984E}" srcOrd="8" destOrd="0" presId="urn:microsoft.com/office/officeart/2005/8/layout/target3"/>
    <dgm:cxn modelId="{CA78C130-B820-442D-A812-D7035F5B1306}" type="presParOf" srcId="{B92D1E77-E2B8-40B7-AFF3-A5EA97F31EE6}" destId="{0E86F5DC-7A06-4775-815D-C51B8598B320}" srcOrd="9" destOrd="0" presId="urn:microsoft.com/office/officeart/2005/8/layout/target3"/>
    <dgm:cxn modelId="{F2C1BC38-710F-4DBD-87D1-D488543548D6}" type="presParOf" srcId="{B92D1E77-E2B8-40B7-AFF3-A5EA97F31EE6}" destId="{B6A06371-196E-4CCF-9212-C62466DA821E}" srcOrd="10" destOrd="0" presId="urn:microsoft.com/office/officeart/2005/8/layout/target3"/>
    <dgm:cxn modelId="{21EEF19C-19EF-4A38-82A0-DA61DAE4F167}" type="presParOf" srcId="{B92D1E77-E2B8-40B7-AFF3-A5EA97F31EE6}" destId="{FCABBDC0-6324-4BF2-AE00-05C781367C82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EFB88B1-817B-480C-A3A4-3FBBA525424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480A01-7998-4F55-A5D0-488CC1E73568}">
      <dgm:prSet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pPr rtl="0"/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সাইরেন বেজে উঠল।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B1F708E-6D7B-4D45-8227-4C7342C229E2}" type="parTrans" cxnId="{BF2AA416-87B1-4C6D-AF20-C9A4F2535CF1}">
      <dgm:prSet/>
      <dgm:spPr/>
      <dgm:t>
        <a:bodyPr/>
        <a:lstStyle/>
        <a:p>
          <a:endParaRPr lang="en-US"/>
        </a:p>
      </dgm:t>
    </dgm:pt>
    <dgm:pt modelId="{9551401E-16D0-4B43-AE22-0E4766C0AF7D}" type="sibTrans" cxnId="{BF2AA416-87B1-4C6D-AF20-C9A4F2535CF1}">
      <dgm:prSet/>
      <dgm:spPr/>
      <dgm:t>
        <a:bodyPr/>
        <a:lstStyle/>
        <a:p>
          <a:endParaRPr lang="en-US"/>
        </a:p>
      </dgm:t>
    </dgm:pt>
    <dgm:pt modelId="{BB069BF4-E332-453C-BCDC-1E4597E17B02}" type="pres">
      <dgm:prSet presAssocID="{FEFB88B1-817B-480C-A3A4-3FBBA52542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E7952D-90F3-4D42-857B-3DC5395DD193}" type="pres">
      <dgm:prSet presAssocID="{53480A01-7998-4F55-A5D0-488CC1E73568}" presName="parentText" presStyleLbl="node1" presStyleIdx="0" presStyleCnt="1" custLinFactY="-83492" custLinFactNeighborX="2099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19E4E8-2340-4346-B9E1-96B169BA8FE4}" type="presOf" srcId="{53480A01-7998-4F55-A5D0-488CC1E73568}" destId="{E3E7952D-90F3-4D42-857B-3DC5395DD193}" srcOrd="0" destOrd="0" presId="urn:microsoft.com/office/officeart/2005/8/layout/vList2"/>
    <dgm:cxn modelId="{BF2AA416-87B1-4C6D-AF20-C9A4F2535CF1}" srcId="{FEFB88B1-817B-480C-A3A4-3FBBA5254249}" destId="{53480A01-7998-4F55-A5D0-488CC1E73568}" srcOrd="0" destOrd="0" parTransId="{DB1F708E-6D7B-4D45-8227-4C7342C229E2}" sibTransId="{9551401E-16D0-4B43-AE22-0E4766C0AF7D}"/>
    <dgm:cxn modelId="{86DC7BE3-3F3F-4577-862F-6B696FB9C911}" type="presOf" srcId="{FEFB88B1-817B-480C-A3A4-3FBBA5254249}" destId="{BB069BF4-E332-453C-BCDC-1E4597E17B02}" srcOrd="0" destOrd="0" presId="urn:microsoft.com/office/officeart/2005/8/layout/vList2"/>
    <dgm:cxn modelId="{E83E71BF-6589-4EEA-AC42-5375DEE1C768}" type="presParOf" srcId="{BB069BF4-E332-453C-BCDC-1E4597E17B02}" destId="{E3E7952D-90F3-4D42-857B-3DC5395DD19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A094B0-21E1-4EFD-8093-559D572AE1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FE2A8A-0449-487D-B1F4-33914F64B38C}">
      <dgm:prSet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rtl="0"/>
          <a:r>
            <a:rPr lang="bn-BD" sz="3600" dirty="0" smtClean="0"/>
            <a:t>  </a:t>
          </a:r>
        </a:p>
        <a:p>
          <a:pPr rtl="0"/>
          <a:r>
            <a:rPr lang="bn-BD" sz="3600" dirty="0" smtClean="0"/>
            <a:t>  মূল্যায়ন</a:t>
          </a:r>
          <a:br>
            <a:rPr lang="bn-BD" sz="3600" dirty="0" smtClean="0"/>
          </a:br>
          <a:endParaRPr lang="en-US" sz="3600" dirty="0"/>
        </a:p>
      </dgm:t>
    </dgm:pt>
    <dgm:pt modelId="{592E3D49-A9CE-4A00-B43E-297C4CC74F74}" type="parTrans" cxnId="{ABB1E16B-9622-416B-A3B4-F6DAAD651C1C}">
      <dgm:prSet/>
      <dgm:spPr/>
      <dgm:t>
        <a:bodyPr/>
        <a:lstStyle/>
        <a:p>
          <a:endParaRPr lang="en-US"/>
        </a:p>
      </dgm:t>
    </dgm:pt>
    <dgm:pt modelId="{4B2BB036-1D56-497D-BB57-5B53A0B36A47}" type="sibTrans" cxnId="{ABB1E16B-9622-416B-A3B4-F6DAAD651C1C}">
      <dgm:prSet/>
      <dgm:spPr/>
      <dgm:t>
        <a:bodyPr/>
        <a:lstStyle/>
        <a:p>
          <a:endParaRPr lang="en-US"/>
        </a:p>
      </dgm:t>
    </dgm:pt>
    <dgm:pt modelId="{75BC491D-06AC-4982-A1D1-40911B2F898D}" type="pres">
      <dgm:prSet presAssocID="{9CA094B0-21E1-4EFD-8093-559D572AE1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0059713-725E-4160-BC01-3239E22B5560}" type="pres">
      <dgm:prSet presAssocID="{85FE2A8A-0449-487D-B1F4-33914F64B38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260E99-8292-4614-8AC3-1B00603F3D55}" type="presOf" srcId="{9CA094B0-21E1-4EFD-8093-559D572AE109}" destId="{75BC491D-06AC-4982-A1D1-40911B2F898D}" srcOrd="0" destOrd="0" presId="urn:microsoft.com/office/officeart/2005/8/layout/vList2"/>
    <dgm:cxn modelId="{308DB74D-59CC-4D4F-AE16-523EBDC81601}" type="presOf" srcId="{85FE2A8A-0449-487D-B1F4-33914F64B38C}" destId="{F0059713-725E-4160-BC01-3239E22B5560}" srcOrd="0" destOrd="0" presId="urn:microsoft.com/office/officeart/2005/8/layout/vList2"/>
    <dgm:cxn modelId="{ABB1E16B-9622-416B-A3B4-F6DAAD651C1C}" srcId="{9CA094B0-21E1-4EFD-8093-559D572AE109}" destId="{85FE2A8A-0449-487D-B1F4-33914F64B38C}" srcOrd="0" destOrd="0" parTransId="{592E3D49-A9CE-4A00-B43E-297C4CC74F74}" sibTransId="{4B2BB036-1D56-497D-BB57-5B53A0B36A47}"/>
    <dgm:cxn modelId="{18B3D96F-DE1C-47EE-826F-61A7314AB7EC}" type="presParOf" srcId="{75BC491D-06AC-4982-A1D1-40911B2F898D}" destId="{F0059713-725E-4160-BC01-3239E22B556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DB147A-A0CC-4C6B-B0B2-8238BD5BB65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E511C08-76DE-4D3D-8615-E9F876025024}">
      <dgm:prSet/>
      <dgm:spPr/>
      <dgm:t>
        <a:bodyPr/>
        <a:lstStyle/>
        <a:p>
          <a:pPr rtl="0"/>
          <a:r>
            <a:rPr lang="bn-BD" smtClean="0"/>
            <a:t>বাড়ির কাজ</a:t>
          </a:r>
          <a:br>
            <a:rPr lang="bn-BD" smtClean="0"/>
          </a:br>
          <a:endParaRPr lang="en-US"/>
        </a:p>
      </dgm:t>
    </dgm:pt>
    <dgm:pt modelId="{B76C7F42-2CD4-4BB2-9E6E-27F7AA1378D6}" type="parTrans" cxnId="{7FFA2275-1440-4A35-9358-E7D58869E0C5}">
      <dgm:prSet/>
      <dgm:spPr/>
      <dgm:t>
        <a:bodyPr/>
        <a:lstStyle/>
        <a:p>
          <a:endParaRPr lang="en-US"/>
        </a:p>
      </dgm:t>
    </dgm:pt>
    <dgm:pt modelId="{EC5201AA-11C2-441D-BC3F-DC33495530BA}" type="sibTrans" cxnId="{7FFA2275-1440-4A35-9358-E7D58869E0C5}">
      <dgm:prSet/>
      <dgm:spPr/>
      <dgm:t>
        <a:bodyPr/>
        <a:lstStyle/>
        <a:p>
          <a:endParaRPr lang="en-US"/>
        </a:p>
      </dgm:t>
    </dgm:pt>
    <dgm:pt modelId="{74EFD1E8-A15B-4E90-B0C6-9C7D4D668E3B}" type="pres">
      <dgm:prSet presAssocID="{18DB147A-A0CC-4C6B-B0B2-8238BD5BB65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0D385E-CA89-4799-9322-6BAEEBF71FA4}" type="pres">
      <dgm:prSet presAssocID="{2E511C08-76DE-4D3D-8615-E9F876025024}" presName="composite" presStyleCnt="0"/>
      <dgm:spPr/>
    </dgm:pt>
    <dgm:pt modelId="{973ABF82-4C98-4E8B-A188-395D5942EB5D}" type="pres">
      <dgm:prSet presAssocID="{2E511C08-76DE-4D3D-8615-E9F876025024}" presName="imgShp" presStyleLbl="fgImgPlac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en-US"/>
        </a:p>
      </dgm:t>
    </dgm:pt>
    <dgm:pt modelId="{68D8049C-D183-4627-B61E-00F6541C496B}" type="pres">
      <dgm:prSet presAssocID="{2E511C08-76DE-4D3D-8615-E9F876025024}" presName="txShp" presStyleLbl="node1" presStyleIdx="0" presStyleCnt="1" custScaleX="117262" custScaleY="1024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8CE484-97C5-4773-A388-BFF0ABF94F48}" type="presOf" srcId="{2E511C08-76DE-4D3D-8615-E9F876025024}" destId="{68D8049C-D183-4627-B61E-00F6541C496B}" srcOrd="0" destOrd="0" presId="urn:microsoft.com/office/officeart/2005/8/layout/vList3"/>
    <dgm:cxn modelId="{7FFA2275-1440-4A35-9358-E7D58869E0C5}" srcId="{18DB147A-A0CC-4C6B-B0B2-8238BD5BB653}" destId="{2E511C08-76DE-4D3D-8615-E9F876025024}" srcOrd="0" destOrd="0" parTransId="{B76C7F42-2CD4-4BB2-9E6E-27F7AA1378D6}" sibTransId="{EC5201AA-11C2-441D-BC3F-DC33495530BA}"/>
    <dgm:cxn modelId="{579934DF-8A57-4DA2-9349-FEFC4A6A39D2}" type="presOf" srcId="{18DB147A-A0CC-4C6B-B0B2-8238BD5BB653}" destId="{74EFD1E8-A15B-4E90-B0C6-9C7D4D668E3B}" srcOrd="0" destOrd="0" presId="urn:microsoft.com/office/officeart/2005/8/layout/vList3"/>
    <dgm:cxn modelId="{285D2428-937C-4163-9C90-C88FF7828B91}" type="presParOf" srcId="{74EFD1E8-A15B-4E90-B0C6-9C7D4D668E3B}" destId="{DC0D385E-CA89-4799-9322-6BAEEBF71FA4}" srcOrd="0" destOrd="0" presId="urn:microsoft.com/office/officeart/2005/8/layout/vList3"/>
    <dgm:cxn modelId="{92D971D1-FA0E-4FCD-B94A-C2C1426ACB0C}" type="presParOf" srcId="{DC0D385E-CA89-4799-9322-6BAEEBF71FA4}" destId="{973ABF82-4C98-4E8B-A188-395D5942EB5D}" srcOrd="0" destOrd="0" presId="urn:microsoft.com/office/officeart/2005/8/layout/vList3"/>
    <dgm:cxn modelId="{1345D747-08C3-49C0-BCB6-9934E6DF65DE}" type="presParOf" srcId="{DC0D385E-CA89-4799-9322-6BAEEBF71FA4}" destId="{68D8049C-D183-4627-B61E-00F6541C496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4485F0-EF87-4FEF-A63C-78F21C6DF00F}">
      <dsp:nvSpPr>
        <dsp:cNvPr id="0" name=""/>
        <dsp:cNvSpPr/>
      </dsp:nvSpPr>
      <dsp:spPr>
        <a:xfrm>
          <a:off x="2544577" y="0"/>
          <a:ext cx="2706946" cy="270694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34D918-4449-4CC2-B9E3-C41286CF50A6}">
      <dsp:nvSpPr>
        <dsp:cNvPr id="0" name=""/>
        <dsp:cNvSpPr/>
      </dsp:nvSpPr>
      <dsp:spPr>
        <a:xfrm>
          <a:off x="427102" y="234166"/>
          <a:ext cx="4471244" cy="1055708"/>
        </a:xfrm>
        <a:prstGeom prst="roundRect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মুহাম্মদ রফিকুল ইসলাম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78637" y="285701"/>
        <a:ext cx="4368174" cy="952638"/>
      </dsp:txXfrm>
    </dsp:sp>
    <dsp:sp modelId="{788D3FEA-1079-411A-B2BE-548857D52957}">
      <dsp:nvSpPr>
        <dsp:cNvPr id="0" name=""/>
        <dsp:cNvSpPr/>
      </dsp:nvSpPr>
      <dsp:spPr>
        <a:xfrm>
          <a:off x="4749288" y="217771"/>
          <a:ext cx="3029831" cy="1016045"/>
        </a:xfrm>
        <a:prstGeom prst="roundRect">
          <a:avLst/>
        </a:prstGeom>
        <a:solidFill>
          <a:schemeClr val="tx1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আই ডি – ১৬ 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798887" y="267370"/>
        <a:ext cx="2930633" cy="916847"/>
      </dsp:txXfrm>
    </dsp:sp>
    <dsp:sp modelId="{EC3C4C2F-27B6-43CC-8209-9204F04C3CC5}">
      <dsp:nvSpPr>
        <dsp:cNvPr id="0" name=""/>
        <dsp:cNvSpPr/>
      </dsp:nvSpPr>
      <dsp:spPr>
        <a:xfrm>
          <a:off x="440425" y="1329267"/>
          <a:ext cx="2068408" cy="1055708"/>
        </a:xfrm>
        <a:prstGeom prst="round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সহকারী শিক্ষক 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91960" y="1380802"/>
        <a:ext cx="1965338" cy="952638"/>
      </dsp:txXfrm>
    </dsp:sp>
    <dsp:sp modelId="{FF1AEE48-92CE-47EE-898E-BF9081066CA2}">
      <dsp:nvSpPr>
        <dsp:cNvPr id="0" name=""/>
        <dsp:cNvSpPr/>
      </dsp:nvSpPr>
      <dsp:spPr>
        <a:xfrm>
          <a:off x="2554353" y="1248969"/>
          <a:ext cx="5253746" cy="1055708"/>
        </a:xfrm>
        <a:prstGeom prst="roundRect">
          <a:avLst/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ডক্টর মুহম্মদ শহীদুল্লাহ আদর্শ উচ্চ মাধ্যমিক বিদ্যাপীঠ</a:t>
          </a:r>
          <a:endParaRPr lang="en-US" sz="24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605888" y="1300504"/>
        <a:ext cx="5150676" cy="9526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41B9DE-48D2-41A4-AEE0-745992BFCF31}">
      <dsp:nvSpPr>
        <dsp:cNvPr id="0" name=""/>
        <dsp:cNvSpPr/>
      </dsp:nvSpPr>
      <dsp:spPr>
        <a:xfrm>
          <a:off x="0" y="0"/>
          <a:ext cx="1569660" cy="15696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491CAA-0D9E-4ABB-9ED3-314BD33FEE63}">
      <dsp:nvSpPr>
        <dsp:cNvPr id="0" name=""/>
        <dsp:cNvSpPr/>
      </dsp:nvSpPr>
      <dsp:spPr>
        <a:xfrm>
          <a:off x="784830" y="0"/>
          <a:ext cx="4049013" cy="15696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শ্রেণি – সপ্তম 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84830" y="0"/>
        <a:ext cx="4049013" cy="470899"/>
      </dsp:txXfrm>
    </dsp:sp>
    <dsp:sp modelId="{20D752AF-B816-4CFE-8EEC-A86304FB3BA2}">
      <dsp:nvSpPr>
        <dsp:cNvPr id="0" name=""/>
        <dsp:cNvSpPr/>
      </dsp:nvSpPr>
      <dsp:spPr>
        <a:xfrm>
          <a:off x="274691" y="470899"/>
          <a:ext cx="1020277" cy="102027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1C361F-9B76-41B3-B04D-E0E4A1BD94FE}">
      <dsp:nvSpPr>
        <dsp:cNvPr id="0" name=""/>
        <dsp:cNvSpPr/>
      </dsp:nvSpPr>
      <dsp:spPr>
        <a:xfrm>
          <a:off x="784830" y="549378"/>
          <a:ext cx="4049013" cy="10202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বিষয় – বাংলা দ্বিতীয় পত্র 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84830" y="549378"/>
        <a:ext cx="4049013" cy="470897"/>
      </dsp:txXfrm>
    </dsp:sp>
    <dsp:sp modelId="{2D8A3A46-DF8F-49DB-8222-46089A532668}">
      <dsp:nvSpPr>
        <dsp:cNvPr id="0" name=""/>
        <dsp:cNvSpPr/>
      </dsp:nvSpPr>
      <dsp:spPr>
        <a:xfrm>
          <a:off x="549381" y="941796"/>
          <a:ext cx="470897" cy="47089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AFEAC-681C-4FC8-9D35-DE10FC8A984E}">
      <dsp:nvSpPr>
        <dsp:cNvPr id="0" name=""/>
        <dsp:cNvSpPr/>
      </dsp:nvSpPr>
      <dsp:spPr>
        <a:xfrm>
          <a:off x="784830" y="941796"/>
          <a:ext cx="4049013" cy="47089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অধ্যায় – ক্রিয়া পদ</a:t>
          </a:r>
          <a:endParaRPr lang="en-US" sz="3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84830" y="941796"/>
        <a:ext cx="4049013" cy="4708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E7952D-90F3-4D42-857B-3DC5395DD193}">
      <dsp:nvSpPr>
        <dsp:cNvPr id="0" name=""/>
        <dsp:cNvSpPr/>
      </dsp:nvSpPr>
      <dsp:spPr>
        <a:xfrm>
          <a:off x="0" y="0"/>
          <a:ext cx="2525663" cy="522752"/>
        </a:xfrm>
        <a:prstGeom prst="roundRect">
          <a:avLst/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সাইরেন বেজে উঠল।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5519" y="25519"/>
        <a:ext cx="2474625" cy="4717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059713-725E-4160-BC01-3239E22B5560}">
      <dsp:nvSpPr>
        <dsp:cNvPr id="0" name=""/>
        <dsp:cNvSpPr/>
      </dsp:nvSpPr>
      <dsp:spPr>
        <a:xfrm>
          <a:off x="0" y="729"/>
          <a:ext cx="2743200" cy="1744214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/>
            <a:t>  </a:t>
          </a:r>
        </a:p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kern="1200" dirty="0" smtClean="0"/>
            <a:t>  মূল্যায়ন</a:t>
          </a:r>
          <a:br>
            <a:rPr lang="bn-BD" sz="3600" kern="1200" dirty="0" smtClean="0"/>
          </a:br>
          <a:endParaRPr lang="en-US" sz="3600" kern="1200" dirty="0"/>
        </a:p>
      </dsp:txBody>
      <dsp:txXfrm>
        <a:off x="85146" y="85875"/>
        <a:ext cx="2572908" cy="15739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8049C-D183-4627-B61E-00F6541C496B}">
      <dsp:nvSpPr>
        <dsp:cNvPr id="0" name=""/>
        <dsp:cNvSpPr/>
      </dsp:nvSpPr>
      <dsp:spPr>
        <a:xfrm rot="10800000">
          <a:off x="458727" y="321969"/>
          <a:ext cx="2165907" cy="953041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0315" tIns="83820" rIns="156464" bIns="8382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200" kern="1200" smtClean="0"/>
            <a:t>বাড়ির কাজ</a:t>
          </a:r>
          <a:br>
            <a:rPr lang="bn-BD" sz="2200" kern="1200" smtClean="0"/>
          </a:br>
          <a:endParaRPr lang="en-US" sz="2200" kern="1200"/>
        </a:p>
      </dsp:txBody>
      <dsp:txXfrm rot="10800000">
        <a:off x="696987" y="321969"/>
        <a:ext cx="1927647" cy="953041"/>
      </dsp:txXfrm>
    </dsp:sp>
    <dsp:sp modelId="{973ABF82-4C98-4E8B-A188-395D5942EB5D}">
      <dsp:nvSpPr>
        <dsp:cNvPr id="0" name=""/>
        <dsp:cNvSpPr/>
      </dsp:nvSpPr>
      <dsp:spPr>
        <a:xfrm>
          <a:off x="152909" y="333251"/>
          <a:ext cx="930477" cy="93047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095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70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22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5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3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129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0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228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70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427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37BB1-ADDA-46B8-8A77-77D7A4CFB53E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E17CB-78DE-45FB-A64E-B942201F70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4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diagramLayout" Target="../diagrams/layout4.xml"/><Relationship Id="rId7" Type="http://schemas.openxmlformats.org/officeDocument/2006/relationships/image" Target="../media/image21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24.jp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615142" y="1029073"/>
            <a:ext cx="8128000" cy="5041900"/>
            <a:chOff x="2032000" y="908050"/>
            <a:chExt cx="8128000" cy="50419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2000" y="908050"/>
              <a:ext cx="8128000" cy="50419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3560619" y="2092036"/>
              <a:ext cx="639777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সবাইকে শুভেচ্ছা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6916" y="2030204"/>
              <a:ext cx="2495550" cy="1828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72540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945" y="136517"/>
            <a:ext cx="3799099" cy="237443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431940" y="-636119"/>
            <a:ext cx="379909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bn-BD" sz="5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  <a:p>
            <a:r>
              <a:rPr lang="bn-BD" sz="54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পরিচিতি</a:t>
            </a:r>
          </a:p>
          <a:p>
            <a:endParaRPr lang="en-US" sz="5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930624626"/>
              </p:ext>
            </p:extLst>
          </p:nvPr>
        </p:nvGraphicFramePr>
        <p:xfrm>
          <a:off x="2523980" y="2417247"/>
          <a:ext cx="8089578" cy="2706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24858739"/>
              </p:ext>
            </p:extLst>
          </p:nvPr>
        </p:nvGraphicFramePr>
        <p:xfrm>
          <a:off x="4335914" y="5069400"/>
          <a:ext cx="4833844" cy="1569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256381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328" y="258339"/>
            <a:ext cx="3208720" cy="28328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06" y="3496532"/>
            <a:ext cx="5183876" cy="2921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211" y="3424461"/>
            <a:ext cx="5834712" cy="29945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174" y="258339"/>
            <a:ext cx="4407315" cy="28328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420" y="197636"/>
            <a:ext cx="4500503" cy="28935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5031" y="3021917"/>
            <a:ext cx="23610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চালাচ্ছে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22301" y="309118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গান শুনছে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85570" y="6338364"/>
            <a:ext cx="2396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মাছ ধরছে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66688" y="6192438"/>
            <a:ext cx="3006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ফুটবল খেলছে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59489" y="3034331"/>
            <a:ext cx="3448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পড়াচ্ছেন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19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50007" y="971572"/>
            <a:ext cx="8229600" cy="5486400"/>
            <a:chOff x="850007" y="971572"/>
            <a:chExt cx="8229600" cy="54864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007" y="971572"/>
              <a:ext cx="8229600" cy="54864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3348508" y="1326523"/>
              <a:ext cx="307805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72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ক্রিয়া পদ</a:t>
              </a:r>
              <a:endParaRPr lang="en-US" sz="7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969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37509" y="554181"/>
            <a:ext cx="3186545" cy="1801091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b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8182" y="2535237"/>
            <a:ext cx="6691745" cy="2951163"/>
          </a:xfrm>
          <a:blipFill>
            <a:blip r:embed="rId3"/>
            <a:tile tx="0" ty="0" sx="100000" sy="100000" flip="none" algn="tl"/>
          </a:blipFill>
          <a:scene3d>
            <a:camera prst="perspectiveContrastingRightFacing"/>
            <a:lightRig rig="threePt" dir="t"/>
          </a:scene3d>
        </p:spPr>
        <p:txBody>
          <a:bodyPr>
            <a:normAutofit/>
          </a:bodyPr>
          <a:lstStyle/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শিক্ষার্থীরা-----</a:t>
            </a:r>
          </a:p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ক্রিয়াপদ কে সংঙ্ঘায়িত  করতে পারবে।</a:t>
            </a:r>
          </a:p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২।ক্রিয়াপদের শ্রেণি বিভাগ উল্লেখ করতে পারবে।</a:t>
            </a:r>
          </a:p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ক্রিয়াপদ ব্যবহার করে বাক্য রচনা করতে পারবে</a:t>
            </a:r>
          </a:p>
          <a:p>
            <a:pPr algn="l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৪।বিভিন্ন প্রকার ক্রিয়াপদের উদাহরণ দিতে পারবে।</a:t>
            </a:r>
          </a:p>
          <a:p>
            <a:pPr algn="l"/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2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0" y="539462"/>
            <a:ext cx="4494715" cy="25395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0" y="3283527"/>
            <a:ext cx="4494715" cy="29964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237018" y="1578386"/>
            <a:ext cx="2008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মেয়েরা স্কুলে যায়।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7018" y="4769540"/>
            <a:ext cx="3228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ছেলেরা বই নিয়ে পড়তে</a:t>
            </a:r>
            <a:r>
              <a:rPr lang="en-US" sz="2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</a:t>
            </a:r>
            <a:endParaRPr lang="en-US" sz="2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37016" y="1547608"/>
            <a:ext cx="2646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সমাপিকা ক্রিয়া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848700" y="4738761"/>
            <a:ext cx="29925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অসমাপিকা ক্রিয়া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49157" y="4769539"/>
            <a:ext cx="9154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বসেছে</a:t>
            </a:r>
            <a:r>
              <a:rPr lang="bn-BD" sz="2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161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664037" y="595746"/>
            <a:ext cx="2036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রাজু </a:t>
            </a:r>
            <a:r>
              <a:rPr lang="bn-BD" sz="28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যাচ্ছে।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96" y="3212628"/>
            <a:ext cx="5814233" cy="34636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96545" y="4698316"/>
            <a:ext cx="17041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ট্রেন যাচ্ছে---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01157" y="59574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সকর্মক ক্রিয়া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01157" y="4698316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অকর্মক ক্রিয়া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06559" y="215910"/>
            <a:ext cx="5812282" cy="2826982"/>
            <a:chOff x="0" y="110181"/>
            <a:chExt cx="5812282" cy="282698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10181"/>
              <a:ext cx="3311235" cy="2826982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2762" y="110181"/>
              <a:ext cx="3789520" cy="28269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783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8" y="88503"/>
            <a:ext cx="5350886" cy="34402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1160322"/>
            <a:ext cx="4117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পড়াচ্ছেন।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8" y="3760778"/>
            <a:ext cx="5350886" cy="30532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43600" y="4764207"/>
            <a:ext cx="23552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সাপুড়ে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সাপ খেলায়।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59660" y="1160322"/>
            <a:ext cx="1690254" cy="54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দ্বিকর্মক ক্রিয়া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93750" y="4764207"/>
            <a:ext cx="3422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প্রযোজক ক্রিয়া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620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7" y="242457"/>
            <a:ext cx="5368636" cy="5368636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37803474"/>
              </p:ext>
            </p:extLst>
          </p:nvPr>
        </p:nvGraphicFramePr>
        <p:xfrm>
          <a:off x="6049166" y="2665165"/>
          <a:ext cx="2525664" cy="523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18046" y="2665165"/>
            <a:ext cx="220248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যৌগিক ক্রিয়া</a:t>
            </a:r>
            <a:endParaRPr lang="en-US" sz="36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67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9870" y="476518"/>
            <a:ext cx="4301543" cy="1584101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br>
              <a:rPr lang="bn-BD" sz="44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4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83" y="2284242"/>
            <a:ext cx="11735817" cy="291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03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55473517"/>
              </p:ext>
            </p:extLst>
          </p:nvPr>
        </p:nvGraphicFramePr>
        <p:xfrm>
          <a:off x="3783523" y="2188820"/>
          <a:ext cx="2743200" cy="1745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583" y="618568"/>
            <a:ext cx="2483830" cy="22220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214" y="3934493"/>
            <a:ext cx="2488474" cy="16672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8303" y="696489"/>
            <a:ext cx="2778797" cy="16672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08303" y="3349718"/>
            <a:ext cx="2778798" cy="21683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9100" y="2773135"/>
            <a:ext cx="3022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 ভাত রান্না করছেন।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41158" y="3349718"/>
            <a:ext cx="2176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সমাপিকা ক্রিয়া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1618" y="5601771"/>
            <a:ext cx="3955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শিক্ষার্থীদের পড়াচ্ছেন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12041" y="2492112"/>
            <a:ext cx="3242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 শিশুকে দুধ খাওয়াচ্ছেন।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42421" y="2834699"/>
            <a:ext cx="24484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দ্বিকর্মক ক্রিয়া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71587" y="5601771"/>
            <a:ext cx="2590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লোকটি চলে গেল।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10547" y="6178353"/>
            <a:ext cx="2511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যৌগিক ক্রিয়া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23289" y="6178354"/>
            <a:ext cx="2658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accent4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সকর্মক ক্রিয়া</a:t>
            </a:r>
            <a:endParaRPr lang="en-US" sz="3200" dirty="0">
              <a:solidFill>
                <a:schemeClr val="accent4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32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9" grpId="0"/>
      <p:bldP spid="10" grpId="0"/>
      <p:bldP spid="11" grpId="0"/>
      <p:bldP spid="13" grpId="0"/>
      <p:bldP spid="14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64928120"/>
              </p:ext>
            </p:extLst>
          </p:nvPr>
        </p:nvGraphicFramePr>
        <p:xfrm>
          <a:off x="1717183" y="695459"/>
          <a:ext cx="2777544" cy="1596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6542" y="2566341"/>
            <a:ext cx="9278916" cy="172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71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429555" y="466661"/>
            <a:ext cx="9266349" cy="6154401"/>
            <a:chOff x="412124" y="389387"/>
            <a:chExt cx="9266349" cy="615440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124" y="389387"/>
              <a:ext cx="9266349" cy="6154401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2820472" y="3145513"/>
              <a:ext cx="327123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8000" dirty="0" smtClean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ধন্যবাদ</a:t>
              </a:r>
              <a:endParaRPr lang="en-US" sz="8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500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164</Words>
  <Application>Microsoft Office PowerPoint</Application>
  <PresentationFormat>Widescreen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শিখনফল </vt:lpstr>
      <vt:lpstr>PowerPoint Presentation</vt:lpstr>
      <vt:lpstr>PowerPoint Presentation</vt:lpstr>
      <vt:lpstr>PowerPoint Presentation</vt:lpstr>
      <vt:lpstr>PowerPoint Presentation</vt:lpstr>
      <vt:lpstr>      দলীয় কাজ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74</cp:revision>
  <dcterms:created xsi:type="dcterms:W3CDTF">2014-01-20T05:45:51Z</dcterms:created>
  <dcterms:modified xsi:type="dcterms:W3CDTF">2014-01-22T09:37:27Z</dcterms:modified>
</cp:coreProperties>
</file>